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60" r:id="rId3"/>
    <p:sldId id="261" r:id="rId4"/>
    <p:sldId id="262" r:id="rId5"/>
    <p:sldId id="263" r:id="rId6"/>
    <p:sldId id="264" r:id="rId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84" y="6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2D446-F1D7-4B70-A94C-7EC45D6D6021}" type="datetimeFigureOut">
              <a:rPr lang="de-DE" smtClean="0"/>
              <a:t>19.11.2018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8C91D-ECAD-460F-ACDE-AD476EB077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22304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2D446-F1D7-4B70-A94C-7EC45D6D6021}" type="datetimeFigureOut">
              <a:rPr lang="de-DE" smtClean="0"/>
              <a:t>19.11.2018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8C91D-ECAD-460F-ACDE-AD476EB077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87571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2D446-F1D7-4B70-A94C-7EC45D6D6021}" type="datetimeFigureOut">
              <a:rPr lang="de-DE" smtClean="0"/>
              <a:t>19.11.2018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8C91D-ECAD-460F-ACDE-AD476EB077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14702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CAE3F-70D6-4B85-BD88-9BEF153CE5AE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19.11.2018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3833A-0BCB-484A-A2D7-BF39396A3981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7857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CAE3F-70D6-4B85-BD88-9BEF153CE5AE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19.11.2018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3833A-0BCB-484A-A2D7-BF39396A3981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62364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CAE3F-70D6-4B85-BD88-9BEF153CE5AE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19.11.2018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3833A-0BCB-484A-A2D7-BF39396A3981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06969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CAE3F-70D6-4B85-BD88-9BEF153CE5AE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19.11.2018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3833A-0BCB-484A-A2D7-BF39396A3981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13395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CAE3F-70D6-4B85-BD88-9BEF153CE5AE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19.11.2018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3833A-0BCB-484A-A2D7-BF39396A3981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63153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CAE3F-70D6-4B85-BD88-9BEF153CE5AE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19.11.2018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3833A-0BCB-484A-A2D7-BF39396A3981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10951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CAE3F-70D6-4B85-BD88-9BEF153CE5AE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19.11.2018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3833A-0BCB-484A-A2D7-BF39396A3981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2554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CAE3F-70D6-4B85-BD88-9BEF153CE5AE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19.11.2018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3833A-0BCB-484A-A2D7-BF39396A3981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0888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2D446-F1D7-4B70-A94C-7EC45D6D6021}" type="datetimeFigureOut">
              <a:rPr lang="de-DE" smtClean="0"/>
              <a:t>19.11.2018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8C91D-ECAD-460F-ACDE-AD476EB077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129369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CAE3F-70D6-4B85-BD88-9BEF153CE5AE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19.11.2018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3833A-0BCB-484A-A2D7-BF39396A3981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68454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CAE3F-70D6-4B85-BD88-9BEF153CE5AE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19.11.2018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3833A-0BCB-484A-A2D7-BF39396A3981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33586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CAE3F-70D6-4B85-BD88-9BEF153CE5AE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19.11.2018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3833A-0BCB-484A-A2D7-BF39396A3981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1812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2D446-F1D7-4B70-A94C-7EC45D6D6021}" type="datetimeFigureOut">
              <a:rPr lang="de-DE" smtClean="0"/>
              <a:t>19.11.2018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8C91D-ECAD-460F-ACDE-AD476EB077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1011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2D446-F1D7-4B70-A94C-7EC45D6D6021}" type="datetimeFigureOut">
              <a:rPr lang="de-DE" smtClean="0"/>
              <a:t>19.11.2018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8C91D-ECAD-460F-ACDE-AD476EB077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4765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2D446-F1D7-4B70-A94C-7EC45D6D6021}" type="datetimeFigureOut">
              <a:rPr lang="de-DE" smtClean="0"/>
              <a:t>19.11.2018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8C91D-ECAD-460F-ACDE-AD476EB077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31357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2D446-F1D7-4B70-A94C-7EC45D6D6021}" type="datetimeFigureOut">
              <a:rPr lang="de-DE" smtClean="0"/>
              <a:t>19.11.2018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8C91D-ECAD-460F-ACDE-AD476EB077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84230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2D446-F1D7-4B70-A94C-7EC45D6D6021}" type="datetimeFigureOut">
              <a:rPr lang="de-DE" smtClean="0"/>
              <a:t>19.11.2018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8C91D-ECAD-460F-ACDE-AD476EB077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10920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2D446-F1D7-4B70-A94C-7EC45D6D6021}" type="datetimeFigureOut">
              <a:rPr lang="de-DE" smtClean="0"/>
              <a:t>19.11.2018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8C91D-ECAD-460F-ACDE-AD476EB077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79506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2D446-F1D7-4B70-A94C-7EC45D6D6021}" type="datetimeFigureOut">
              <a:rPr lang="de-DE" smtClean="0"/>
              <a:t>19.11.2018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8C91D-ECAD-460F-ACDE-AD476EB077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2273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22D446-F1D7-4B70-A94C-7EC45D6D6021}" type="datetimeFigureOut">
              <a:rPr lang="de-DE" smtClean="0"/>
              <a:t>19.11.2018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A8C91D-ECAD-460F-ACDE-AD476EB077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1475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DCAE3F-70D6-4B85-BD88-9BEF153CE5AE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19.11.2018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F3833A-0BCB-484A-A2D7-BF39396A3981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1280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sz="8000" b="1" dirty="0" smtClean="0"/>
              <a:t>Quiz</a:t>
            </a:r>
            <a:endParaRPr lang="de-DE" sz="8000" b="1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06211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981200" y="692697"/>
            <a:ext cx="8229600" cy="5433467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de-DE" sz="2800" dirty="0"/>
              <a:t>Welche der Bewegungen ist </a:t>
            </a:r>
            <a:r>
              <a:rPr lang="de-DE" sz="2800" u="sng" dirty="0"/>
              <a:t>keine</a:t>
            </a:r>
            <a:r>
              <a:rPr lang="de-DE" sz="2800" dirty="0"/>
              <a:t> beschleunigte </a:t>
            </a:r>
            <a:r>
              <a:rPr lang="de-DE" sz="2800" dirty="0" smtClean="0"/>
              <a:t>Bewegung?</a:t>
            </a:r>
            <a:endParaRPr lang="de-DE" sz="2800" dirty="0"/>
          </a:p>
          <a:p>
            <a:pPr marL="0" indent="0">
              <a:spcBef>
                <a:spcPts val="0"/>
              </a:spcBef>
              <a:buNone/>
            </a:pPr>
            <a:endParaRPr lang="de-DE" sz="2800" dirty="0"/>
          </a:p>
          <a:p>
            <a:pPr marL="541338" indent="-541338">
              <a:spcBef>
                <a:spcPts val="0"/>
              </a:spcBef>
              <a:buNone/>
            </a:pPr>
            <a:r>
              <a:rPr lang="de-DE" sz="2800" dirty="0"/>
              <a:t>A: 	Ein Formel-1-Wagen startet.</a:t>
            </a:r>
          </a:p>
          <a:p>
            <a:pPr marL="541338" indent="-541338">
              <a:spcBef>
                <a:spcPts val="0"/>
              </a:spcBef>
              <a:buNone/>
            </a:pPr>
            <a:r>
              <a:rPr lang="de-DE" sz="2800" dirty="0"/>
              <a:t>B:	Der Mond bewegt sich um die Erde.</a:t>
            </a:r>
          </a:p>
          <a:p>
            <a:pPr marL="541338" indent="-541338">
              <a:spcBef>
                <a:spcPts val="0"/>
              </a:spcBef>
              <a:buNone/>
            </a:pPr>
            <a:r>
              <a:rPr lang="de-DE" sz="2800" dirty="0"/>
              <a:t>C: 	Ein Birne fällt auf den Boden.</a:t>
            </a:r>
          </a:p>
          <a:p>
            <a:pPr marL="541338" indent="-541338">
              <a:spcBef>
                <a:spcPts val="0"/>
              </a:spcBef>
              <a:buNone/>
            </a:pPr>
            <a:r>
              <a:rPr lang="de-DE" sz="2800" dirty="0"/>
              <a:t>D: 	Alle Bewegungen sind beschleunigt.</a:t>
            </a:r>
          </a:p>
        </p:txBody>
      </p:sp>
      <p:sp>
        <p:nvSpPr>
          <p:cNvPr id="2" name="Rechteck 1"/>
          <p:cNvSpPr/>
          <p:nvPr/>
        </p:nvSpPr>
        <p:spPr>
          <a:xfrm>
            <a:off x="1991544" y="3284984"/>
            <a:ext cx="5832648" cy="43204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2287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981200" y="692697"/>
            <a:ext cx="8229600" cy="5433467"/>
          </a:xfrm>
        </p:spPr>
        <p:txBody>
          <a:bodyPr>
            <a:normAutofit fontScale="92500" lnSpcReduction="2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de-DE" sz="2800" dirty="0"/>
              <a:t>Welcher Zusammenhang von Kraft und Sichtbarkeit am Körper ist korrekt?</a:t>
            </a:r>
          </a:p>
          <a:p>
            <a:pPr marL="0" indent="0">
              <a:spcBef>
                <a:spcPts val="0"/>
              </a:spcBef>
              <a:buNone/>
            </a:pPr>
            <a:endParaRPr lang="de-DE" sz="2800" dirty="0"/>
          </a:p>
          <a:p>
            <a:pPr marL="541338" indent="-541338">
              <a:spcBef>
                <a:spcPts val="0"/>
              </a:spcBef>
              <a:buNone/>
            </a:pPr>
            <a:r>
              <a:rPr lang="de-DE" sz="2800" dirty="0"/>
              <a:t>1: 	Wenn ein Körper langsamer wird, wird auf ihn eine Kraft ausgeübt.</a:t>
            </a:r>
          </a:p>
          <a:p>
            <a:pPr marL="541338" indent="-541338">
              <a:spcBef>
                <a:spcPts val="0"/>
              </a:spcBef>
              <a:buNone/>
            </a:pPr>
            <a:r>
              <a:rPr lang="de-DE" sz="2800" dirty="0"/>
              <a:t>2: 	Wenn ein Körper verformt wird, wird auf ihn eine Kraft ausgeübt.</a:t>
            </a:r>
          </a:p>
          <a:p>
            <a:pPr marL="541338" indent="-541338">
              <a:spcBef>
                <a:spcPts val="0"/>
              </a:spcBef>
              <a:buNone/>
            </a:pPr>
            <a:r>
              <a:rPr lang="de-DE" sz="2800" dirty="0"/>
              <a:t>3: 	Wenn sich ein Körper mit konstantem Tempo rückwärts bewegt, wird auf ihn eine Kraft ausgeübt.</a:t>
            </a:r>
          </a:p>
          <a:p>
            <a:pPr marL="541338" indent="-541338">
              <a:spcBef>
                <a:spcPts val="0"/>
              </a:spcBef>
              <a:buNone/>
            </a:pPr>
            <a:r>
              <a:rPr lang="de-DE" sz="2800" dirty="0"/>
              <a:t>4: 	Wenn sich ein Körper im Kreis bewegt, wird auf ihn eine Kraft ausgeübt.</a:t>
            </a:r>
          </a:p>
          <a:p>
            <a:pPr marL="0" indent="0">
              <a:spcBef>
                <a:spcPts val="0"/>
              </a:spcBef>
              <a:buNone/>
            </a:pPr>
            <a:endParaRPr lang="de-DE" sz="2800" dirty="0"/>
          </a:p>
          <a:p>
            <a:pPr marL="541338" indent="-541338">
              <a:spcBef>
                <a:spcPts val="0"/>
              </a:spcBef>
              <a:buNone/>
            </a:pPr>
            <a:r>
              <a:rPr lang="de-DE" sz="2800" dirty="0"/>
              <a:t>A:	nur 1 ist richtig</a:t>
            </a:r>
          </a:p>
          <a:p>
            <a:pPr marL="541338" indent="-541338">
              <a:spcBef>
                <a:spcPts val="0"/>
              </a:spcBef>
              <a:buNone/>
            </a:pPr>
            <a:r>
              <a:rPr lang="de-DE" sz="2800" dirty="0"/>
              <a:t>B:	1,2 und 4 sind richtig</a:t>
            </a:r>
          </a:p>
          <a:p>
            <a:pPr marL="541338" indent="-541338">
              <a:spcBef>
                <a:spcPts val="0"/>
              </a:spcBef>
              <a:buNone/>
            </a:pPr>
            <a:r>
              <a:rPr lang="de-DE" sz="2800" dirty="0"/>
              <a:t>C:	nur 1 und 2 sind richtig</a:t>
            </a:r>
          </a:p>
          <a:p>
            <a:pPr marL="541338" indent="-541338">
              <a:spcBef>
                <a:spcPts val="0"/>
              </a:spcBef>
              <a:buNone/>
            </a:pPr>
            <a:r>
              <a:rPr lang="de-DE" sz="2800" dirty="0"/>
              <a:t>D:	alle sind richtig</a:t>
            </a:r>
          </a:p>
        </p:txBody>
      </p:sp>
      <p:sp>
        <p:nvSpPr>
          <p:cNvPr id="4" name="Rechteck 3"/>
          <p:cNvSpPr/>
          <p:nvPr/>
        </p:nvSpPr>
        <p:spPr>
          <a:xfrm>
            <a:off x="1994992" y="4821098"/>
            <a:ext cx="3884984" cy="36004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665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981200" y="692697"/>
            <a:ext cx="8229600" cy="5433467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de-DE" sz="2800" dirty="0"/>
              <a:t>Maik hebt seine Sporttasche an. 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sz="2800" dirty="0"/>
              <a:t>Welche Sprechweise ist die beste?</a:t>
            </a:r>
          </a:p>
          <a:p>
            <a:pPr marL="0" indent="0">
              <a:spcBef>
                <a:spcPts val="0"/>
              </a:spcBef>
              <a:buNone/>
            </a:pPr>
            <a:endParaRPr lang="de-DE" sz="2800" dirty="0"/>
          </a:p>
          <a:p>
            <a:pPr marL="541338" indent="-541338">
              <a:spcBef>
                <a:spcPts val="0"/>
              </a:spcBef>
              <a:buNone/>
            </a:pPr>
            <a:r>
              <a:rPr lang="de-DE" sz="2800" dirty="0"/>
              <a:t>A: 	Maik hat Kraft.</a:t>
            </a:r>
          </a:p>
          <a:p>
            <a:pPr marL="541338" indent="-541338">
              <a:spcBef>
                <a:spcPts val="0"/>
              </a:spcBef>
              <a:buNone/>
            </a:pPr>
            <a:r>
              <a:rPr lang="de-DE" sz="2800" dirty="0"/>
              <a:t>B: 	Maik übt eine Kraft auf die Sporttasche aus.</a:t>
            </a:r>
          </a:p>
          <a:p>
            <a:pPr marL="541338" indent="-541338">
              <a:spcBef>
                <a:spcPts val="0"/>
              </a:spcBef>
              <a:buNone/>
            </a:pPr>
            <a:r>
              <a:rPr lang="de-DE" sz="2800" dirty="0"/>
              <a:t>C: 	Maik hebt mit Kraft die Sporttasche an.</a:t>
            </a:r>
          </a:p>
          <a:p>
            <a:pPr marL="541338" indent="-541338">
              <a:spcBef>
                <a:spcPts val="0"/>
              </a:spcBef>
              <a:buNone/>
            </a:pPr>
            <a:r>
              <a:rPr lang="de-DE" sz="2800" dirty="0"/>
              <a:t>D: 	Auf die Sporttasche wirkt eine Kraft.</a:t>
            </a:r>
          </a:p>
        </p:txBody>
      </p:sp>
      <p:sp>
        <p:nvSpPr>
          <p:cNvPr id="4" name="Rechteck 3"/>
          <p:cNvSpPr/>
          <p:nvPr/>
        </p:nvSpPr>
        <p:spPr>
          <a:xfrm>
            <a:off x="2016716" y="2420888"/>
            <a:ext cx="6959604" cy="43204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4915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981200" y="692697"/>
            <a:ext cx="8229600" cy="5433467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de-DE" sz="2800" dirty="0"/>
              <a:t>Eine Birne fällt vom Baum. 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sz="2800" dirty="0"/>
              <a:t>Welche Kraftbeschreibung ist richtig?</a:t>
            </a:r>
          </a:p>
          <a:p>
            <a:pPr marL="447675" indent="-447675">
              <a:spcBef>
                <a:spcPts val="0"/>
              </a:spcBef>
              <a:buNone/>
            </a:pPr>
            <a:endParaRPr lang="de-DE" sz="2800" dirty="0"/>
          </a:p>
          <a:p>
            <a:pPr marL="541338" indent="-541338">
              <a:spcBef>
                <a:spcPts val="0"/>
              </a:spcBef>
              <a:buNone/>
            </a:pPr>
            <a:r>
              <a:rPr lang="de-DE" sz="2800" dirty="0"/>
              <a:t>A: 	Der Baum übt eine Kraft auf die Birne aus.</a:t>
            </a:r>
          </a:p>
          <a:p>
            <a:pPr marL="541338" indent="-541338">
              <a:spcBef>
                <a:spcPts val="0"/>
              </a:spcBef>
              <a:buNone/>
            </a:pPr>
            <a:r>
              <a:rPr lang="de-DE" sz="2800" dirty="0"/>
              <a:t>B: 	Die Birne übt eine Kraft auf den Baum aus.</a:t>
            </a:r>
          </a:p>
          <a:p>
            <a:pPr marL="541338" indent="-541338">
              <a:spcBef>
                <a:spcPts val="0"/>
              </a:spcBef>
              <a:buNone/>
            </a:pPr>
            <a:r>
              <a:rPr lang="de-DE" sz="2800" dirty="0"/>
              <a:t>C: 	Die Erde übt eine Kraft auf die Birne aus.</a:t>
            </a:r>
          </a:p>
          <a:p>
            <a:pPr marL="541338" indent="-541338">
              <a:spcBef>
                <a:spcPts val="0"/>
              </a:spcBef>
              <a:buNone/>
            </a:pPr>
            <a:r>
              <a:rPr lang="de-DE" sz="2800" dirty="0"/>
              <a:t>D: 	Die Birne übt eine Kraft auf die Erde aus.</a:t>
            </a:r>
          </a:p>
        </p:txBody>
      </p:sp>
      <p:sp>
        <p:nvSpPr>
          <p:cNvPr id="4" name="Rechteck 3"/>
          <p:cNvSpPr/>
          <p:nvPr/>
        </p:nvSpPr>
        <p:spPr>
          <a:xfrm>
            <a:off x="2016716" y="2884954"/>
            <a:ext cx="6959604" cy="43204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1130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</Words>
  <Application>Microsoft Office PowerPoint</Application>
  <PresentationFormat>Breitbild</PresentationFormat>
  <Paragraphs>32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Larissa</vt:lpstr>
      <vt:lpstr>Quiz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Welcher Zusammenhang von Kraft und Sichtbarkeit am Körper ist korrekt?</dc:title>
  <dc:creator>Woellermann</dc:creator>
  <cp:lastModifiedBy>Woellermann</cp:lastModifiedBy>
  <cp:revision>4</cp:revision>
  <dcterms:created xsi:type="dcterms:W3CDTF">2018-07-23T08:04:42Z</dcterms:created>
  <dcterms:modified xsi:type="dcterms:W3CDTF">2018-11-19T09:24:36Z</dcterms:modified>
</cp:coreProperties>
</file>